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65" r:id="rId12"/>
    <p:sldId id="266" r:id="rId13"/>
    <p:sldId id="268" r:id="rId14"/>
    <p:sldId id="270" r:id="rId15"/>
    <p:sldId id="271" r:id="rId16"/>
    <p:sldId id="272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3F6E77-3703-4E3C-A033-D8A5CCC10F1B}" v="34" dt="2021-03-17T23:24:20.0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JAY RAJPUROHIT" userId="a661cf4765a2dee7" providerId="LiveId" clId="{8C3F6E77-3703-4E3C-A033-D8A5CCC10F1B}"/>
    <pc:docChg chg="undo redo custSel addSld delSld modSld">
      <pc:chgData name="VIJAY RAJPUROHIT" userId="a661cf4765a2dee7" providerId="LiveId" clId="{8C3F6E77-3703-4E3C-A033-D8A5CCC10F1B}" dt="2021-03-17T23:30:21.146" v="3350" actId="20577"/>
      <pc:docMkLst>
        <pc:docMk/>
      </pc:docMkLst>
      <pc:sldChg chg="modSp mod">
        <pc:chgData name="VIJAY RAJPUROHIT" userId="a661cf4765a2dee7" providerId="LiveId" clId="{8C3F6E77-3703-4E3C-A033-D8A5CCC10F1B}" dt="2021-03-17T04:34:34.339" v="141" actId="20577"/>
        <pc:sldMkLst>
          <pc:docMk/>
          <pc:sldMk cId="2336273014" sldId="256"/>
        </pc:sldMkLst>
        <pc:spChg chg="mod">
          <ac:chgData name="VIJAY RAJPUROHIT" userId="a661cf4765a2dee7" providerId="LiveId" clId="{8C3F6E77-3703-4E3C-A033-D8A5CCC10F1B}" dt="2021-03-17T04:32:14.459" v="75" actId="27636"/>
          <ac:spMkLst>
            <pc:docMk/>
            <pc:sldMk cId="2336273014" sldId="256"/>
            <ac:spMk id="2" creationId="{ECFEC0AF-D033-44E1-8BD2-813A922B213A}"/>
          </ac:spMkLst>
        </pc:spChg>
        <pc:spChg chg="mod">
          <ac:chgData name="VIJAY RAJPUROHIT" userId="a661cf4765a2dee7" providerId="LiveId" clId="{8C3F6E77-3703-4E3C-A033-D8A5CCC10F1B}" dt="2021-03-17T04:34:34.339" v="141" actId="20577"/>
          <ac:spMkLst>
            <pc:docMk/>
            <pc:sldMk cId="2336273014" sldId="256"/>
            <ac:spMk id="3" creationId="{2CD2FF73-453B-4AAA-86B8-007E627F5CD3}"/>
          </ac:spMkLst>
        </pc:spChg>
      </pc:sldChg>
      <pc:sldChg chg="modSp new mod">
        <pc:chgData name="VIJAY RAJPUROHIT" userId="a661cf4765a2dee7" providerId="LiveId" clId="{8C3F6E77-3703-4E3C-A033-D8A5CCC10F1B}" dt="2021-03-17T04:51:48.245" v="318" actId="113"/>
        <pc:sldMkLst>
          <pc:docMk/>
          <pc:sldMk cId="816340731" sldId="257"/>
        </pc:sldMkLst>
        <pc:spChg chg="mod">
          <ac:chgData name="VIJAY RAJPUROHIT" userId="a661cf4765a2dee7" providerId="LiveId" clId="{8C3F6E77-3703-4E3C-A033-D8A5CCC10F1B}" dt="2021-03-17T04:43:55.195" v="191" actId="255"/>
          <ac:spMkLst>
            <pc:docMk/>
            <pc:sldMk cId="816340731" sldId="257"/>
            <ac:spMk id="2" creationId="{62DD1C61-1C6A-455A-B036-9519078AADE7}"/>
          </ac:spMkLst>
        </pc:spChg>
        <pc:spChg chg="mod">
          <ac:chgData name="VIJAY RAJPUROHIT" userId="a661cf4765a2dee7" providerId="LiveId" clId="{8C3F6E77-3703-4E3C-A033-D8A5CCC10F1B}" dt="2021-03-17T04:51:48.245" v="318" actId="113"/>
          <ac:spMkLst>
            <pc:docMk/>
            <pc:sldMk cId="816340731" sldId="257"/>
            <ac:spMk id="3" creationId="{0CC2FC79-907A-4B98-B0E9-31F1FBE5C4BB}"/>
          </ac:spMkLst>
        </pc:spChg>
      </pc:sldChg>
      <pc:sldChg chg="addSp delSp modSp new mod">
        <pc:chgData name="VIJAY RAJPUROHIT" userId="a661cf4765a2dee7" providerId="LiveId" clId="{8C3F6E77-3703-4E3C-A033-D8A5CCC10F1B}" dt="2021-03-17T04:58:03.424" v="348" actId="255"/>
        <pc:sldMkLst>
          <pc:docMk/>
          <pc:sldMk cId="2904094246" sldId="258"/>
        </pc:sldMkLst>
        <pc:spChg chg="mod">
          <ac:chgData name="VIJAY RAJPUROHIT" userId="a661cf4765a2dee7" providerId="LiveId" clId="{8C3F6E77-3703-4E3C-A033-D8A5CCC10F1B}" dt="2021-03-17T04:58:03.424" v="348" actId="255"/>
          <ac:spMkLst>
            <pc:docMk/>
            <pc:sldMk cId="2904094246" sldId="258"/>
            <ac:spMk id="2" creationId="{C2DA949F-93FE-480C-BDA9-BD61FDB3D0DF}"/>
          </ac:spMkLst>
        </pc:spChg>
        <pc:spChg chg="add del">
          <ac:chgData name="VIJAY RAJPUROHIT" userId="a661cf4765a2dee7" providerId="LiveId" clId="{8C3F6E77-3703-4E3C-A033-D8A5CCC10F1B}" dt="2021-03-17T04:56:58.641" v="322" actId="931"/>
          <ac:spMkLst>
            <pc:docMk/>
            <pc:sldMk cId="2904094246" sldId="258"/>
            <ac:spMk id="3" creationId="{844578FD-6162-4529-87D2-F808FA3AE3D8}"/>
          </ac:spMkLst>
        </pc:spChg>
        <pc:picChg chg="add del mod">
          <ac:chgData name="VIJAY RAJPUROHIT" userId="a661cf4765a2dee7" providerId="LiveId" clId="{8C3F6E77-3703-4E3C-A033-D8A5CCC10F1B}" dt="2021-03-17T04:55:56.677" v="321" actId="931"/>
          <ac:picMkLst>
            <pc:docMk/>
            <pc:sldMk cId="2904094246" sldId="258"/>
            <ac:picMk id="5" creationId="{731E6E96-7D6E-4157-9A11-B78E9648FC43}"/>
          </ac:picMkLst>
        </pc:picChg>
        <pc:picChg chg="add mod">
          <ac:chgData name="VIJAY RAJPUROHIT" userId="a661cf4765a2dee7" providerId="LiveId" clId="{8C3F6E77-3703-4E3C-A033-D8A5CCC10F1B}" dt="2021-03-17T04:56:59.530" v="324" actId="962"/>
          <ac:picMkLst>
            <pc:docMk/>
            <pc:sldMk cId="2904094246" sldId="258"/>
            <ac:picMk id="7" creationId="{C1281866-C4DC-40E3-BF18-917B26EC8E63}"/>
          </ac:picMkLst>
        </pc:picChg>
      </pc:sldChg>
      <pc:sldChg chg="modSp new mod">
        <pc:chgData name="VIJAY RAJPUROHIT" userId="a661cf4765a2dee7" providerId="LiveId" clId="{8C3F6E77-3703-4E3C-A033-D8A5CCC10F1B}" dt="2021-03-17T05:14:14.282" v="569" actId="20577"/>
        <pc:sldMkLst>
          <pc:docMk/>
          <pc:sldMk cId="289682651" sldId="259"/>
        </pc:sldMkLst>
        <pc:spChg chg="mod">
          <ac:chgData name="VIJAY RAJPUROHIT" userId="a661cf4765a2dee7" providerId="LiveId" clId="{8C3F6E77-3703-4E3C-A033-D8A5CCC10F1B}" dt="2021-03-17T05:00:34.718" v="357" actId="255"/>
          <ac:spMkLst>
            <pc:docMk/>
            <pc:sldMk cId="289682651" sldId="259"/>
            <ac:spMk id="2" creationId="{C002480C-1E74-4FB5-A3A1-F0F548D19E32}"/>
          </ac:spMkLst>
        </pc:spChg>
        <pc:spChg chg="mod">
          <ac:chgData name="VIJAY RAJPUROHIT" userId="a661cf4765a2dee7" providerId="LiveId" clId="{8C3F6E77-3703-4E3C-A033-D8A5CCC10F1B}" dt="2021-03-17T05:14:14.282" v="569" actId="20577"/>
          <ac:spMkLst>
            <pc:docMk/>
            <pc:sldMk cId="289682651" sldId="259"/>
            <ac:spMk id="3" creationId="{4157E644-5100-4E80-9989-61B5B6F133DA}"/>
          </ac:spMkLst>
        </pc:spChg>
      </pc:sldChg>
      <pc:sldChg chg="modSp new mod">
        <pc:chgData name="VIJAY RAJPUROHIT" userId="a661cf4765a2dee7" providerId="LiveId" clId="{8C3F6E77-3703-4E3C-A033-D8A5CCC10F1B}" dt="2021-03-17T05:28:34.460" v="708" actId="20577"/>
        <pc:sldMkLst>
          <pc:docMk/>
          <pc:sldMk cId="1757402016" sldId="260"/>
        </pc:sldMkLst>
        <pc:spChg chg="mod">
          <ac:chgData name="VIJAY RAJPUROHIT" userId="a661cf4765a2dee7" providerId="LiveId" clId="{8C3F6E77-3703-4E3C-A033-D8A5CCC10F1B}" dt="2021-03-17T05:17:45.070" v="588" actId="255"/>
          <ac:spMkLst>
            <pc:docMk/>
            <pc:sldMk cId="1757402016" sldId="260"/>
            <ac:spMk id="2" creationId="{59F695AB-8DCA-482F-8258-5B2EC7843A05}"/>
          </ac:spMkLst>
        </pc:spChg>
        <pc:spChg chg="mod">
          <ac:chgData name="VIJAY RAJPUROHIT" userId="a661cf4765a2dee7" providerId="LiveId" clId="{8C3F6E77-3703-4E3C-A033-D8A5CCC10F1B}" dt="2021-03-17T05:28:34.460" v="708" actId="20577"/>
          <ac:spMkLst>
            <pc:docMk/>
            <pc:sldMk cId="1757402016" sldId="260"/>
            <ac:spMk id="3" creationId="{A8988B2A-DA54-4DA0-B7F1-E93171CBC271}"/>
          </ac:spMkLst>
        </pc:spChg>
      </pc:sldChg>
      <pc:sldChg chg="modSp new mod">
        <pc:chgData name="VIJAY RAJPUROHIT" userId="a661cf4765a2dee7" providerId="LiveId" clId="{8C3F6E77-3703-4E3C-A033-D8A5CCC10F1B}" dt="2021-03-17T05:54:18.447" v="1230" actId="20577"/>
        <pc:sldMkLst>
          <pc:docMk/>
          <pc:sldMk cId="677409497" sldId="261"/>
        </pc:sldMkLst>
        <pc:spChg chg="mod">
          <ac:chgData name="VIJAY RAJPUROHIT" userId="a661cf4765a2dee7" providerId="LiveId" clId="{8C3F6E77-3703-4E3C-A033-D8A5CCC10F1B}" dt="2021-03-17T05:31:01.455" v="725" actId="255"/>
          <ac:spMkLst>
            <pc:docMk/>
            <pc:sldMk cId="677409497" sldId="261"/>
            <ac:spMk id="2" creationId="{1503345F-0572-4B3F-8BCC-52F5CC8AC801}"/>
          </ac:spMkLst>
        </pc:spChg>
        <pc:spChg chg="mod">
          <ac:chgData name="VIJAY RAJPUROHIT" userId="a661cf4765a2dee7" providerId="LiveId" clId="{8C3F6E77-3703-4E3C-A033-D8A5CCC10F1B}" dt="2021-03-17T05:54:18.447" v="1230" actId="20577"/>
          <ac:spMkLst>
            <pc:docMk/>
            <pc:sldMk cId="677409497" sldId="261"/>
            <ac:spMk id="3" creationId="{9E895453-35AD-4071-99F3-CEA14CA68AC4}"/>
          </ac:spMkLst>
        </pc:spChg>
      </pc:sldChg>
      <pc:sldChg chg="modSp new mod">
        <pc:chgData name="VIJAY RAJPUROHIT" userId="a661cf4765a2dee7" providerId="LiveId" clId="{8C3F6E77-3703-4E3C-A033-D8A5CCC10F1B}" dt="2021-03-17T05:47:34.411" v="1109" actId="255"/>
        <pc:sldMkLst>
          <pc:docMk/>
          <pc:sldMk cId="1761634829" sldId="262"/>
        </pc:sldMkLst>
        <pc:spChg chg="mod">
          <ac:chgData name="VIJAY RAJPUROHIT" userId="a661cf4765a2dee7" providerId="LiveId" clId="{8C3F6E77-3703-4E3C-A033-D8A5CCC10F1B}" dt="2021-03-17T05:36:45.271" v="789" actId="20577"/>
          <ac:spMkLst>
            <pc:docMk/>
            <pc:sldMk cId="1761634829" sldId="262"/>
            <ac:spMk id="2" creationId="{BE3D8E25-7BE7-4667-A889-BA670A4B63F4}"/>
          </ac:spMkLst>
        </pc:spChg>
        <pc:spChg chg="mod">
          <ac:chgData name="VIJAY RAJPUROHIT" userId="a661cf4765a2dee7" providerId="LiveId" clId="{8C3F6E77-3703-4E3C-A033-D8A5CCC10F1B}" dt="2021-03-17T05:47:34.411" v="1109" actId="255"/>
          <ac:spMkLst>
            <pc:docMk/>
            <pc:sldMk cId="1761634829" sldId="262"/>
            <ac:spMk id="3" creationId="{30EB8276-2484-4FCC-9EC9-BD3DCFF6A82F}"/>
          </ac:spMkLst>
        </pc:spChg>
      </pc:sldChg>
      <pc:sldChg chg="addSp delSp modSp new mod">
        <pc:chgData name="VIJAY RAJPUROHIT" userId="a661cf4765a2dee7" providerId="LiveId" clId="{8C3F6E77-3703-4E3C-A033-D8A5CCC10F1B}" dt="2021-03-17T06:01:22.281" v="1298" actId="962"/>
        <pc:sldMkLst>
          <pc:docMk/>
          <pc:sldMk cId="2742090676" sldId="263"/>
        </pc:sldMkLst>
        <pc:spChg chg="mod">
          <ac:chgData name="VIJAY RAJPUROHIT" userId="a661cf4765a2dee7" providerId="LiveId" clId="{8C3F6E77-3703-4E3C-A033-D8A5CCC10F1B}" dt="2021-03-17T05:59:37.575" v="1295" actId="255"/>
          <ac:spMkLst>
            <pc:docMk/>
            <pc:sldMk cId="2742090676" sldId="263"/>
            <ac:spMk id="2" creationId="{E4FABF24-A399-4C10-999C-D1FB13A85512}"/>
          </ac:spMkLst>
        </pc:spChg>
        <pc:spChg chg="del">
          <ac:chgData name="VIJAY RAJPUROHIT" userId="a661cf4765a2dee7" providerId="LiveId" clId="{8C3F6E77-3703-4E3C-A033-D8A5CCC10F1B}" dt="2021-03-17T06:01:20.836" v="1296" actId="931"/>
          <ac:spMkLst>
            <pc:docMk/>
            <pc:sldMk cId="2742090676" sldId="263"/>
            <ac:spMk id="3" creationId="{539F527D-281D-4A54-9CD4-E0F2C5D0AD04}"/>
          </ac:spMkLst>
        </pc:spChg>
        <pc:picChg chg="add mod">
          <ac:chgData name="VIJAY RAJPUROHIT" userId="a661cf4765a2dee7" providerId="LiveId" clId="{8C3F6E77-3703-4E3C-A033-D8A5CCC10F1B}" dt="2021-03-17T06:01:22.281" v="1298" actId="962"/>
          <ac:picMkLst>
            <pc:docMk/>
            <pc:sldMk cId="2742090676" sldId="263"/>
            <ac:picMk id="5" creationId="{643AB64E-8C8B-4FE0-8203-FAD49B1CDC1E}"/>
          </ac:picMkLst>
        </pc:picChg>
      </pc:sldChg>
      <pc:sldChg chg="addSp delSp modSp new mod">
        <pc:chgData name="VIJAY RAJPUROHIT" userId="a661cf4765a2dee7" providerId="LiveId" clId="{8C3F6E77-3703-4E3C-A033-D8A5CCC10F1B}" dt="2021-03-17T06:06:53.934" v="1347" actId="962"/>
        <pc:sldMkLst>
          <pc:docMk/>
          <pc:sldMk cId="2493452796" sldId="264"/>
        </pc:sldMkLst>
        <pc:spChg chg="mod">
          <ac:chgData name="VIJAY RAJPUROHIT" userId="a661cf4765a2dee7" providerId="LiveId" clId="{8C3F6E77-3703-4E3C-A033-D8A5CCC10F1B}" dt="2021-03-17T06:05:13.808" v="1342" actId="6549"/>
          <ac:spMkLst>
            <pc:docMk/>
            <pc:sldMk cId="2493452796" sldId="264"/>
            <ac:spMk id="2" creationId="{182ECB84-6008-4045-A6FC-62EDC1C4AEAB}"/>
          </ac:spMkLst>
        </pc:spChg>
        <pc:spChg chg="add del">
          <ac:chgData name="VIJAY RAJPUROHIT" userId="a661cf4765a2dee7" providerId="LiveId" clId="{8C3F6E77-3703-4E3C-A033-D8A5CCC10F1B}" dt="2021-03-17T06:06:52.727" v="1345" actId="931"/>
          <ac:spMkLst>
            <pc:docMk/>
            <pc:sldMk cId="2493452796" sldId="264"/>
            <ac:spMk id="3" creationId="{74713CF5-FD96-4F84-AFBA-D8C8CD053659}"/>
          </ac:spMkLst>
        </pc:spChg>
        <pc:picChg chg="add del mod">
          <ac:chgData name="VIJAY RAJPUROHIT" userId="a661cf4765a2dee7" providerId="LiveId" clId="{8C3F6E77-3703-4E3C-A033-D8A5CCC10F1B}" dt="2021-03-17T06:06:22.277" v="1344" actId="931"/>
          <ac:picMkLst>
            <pc:docMk/>
            <pc:sldMk cId="2493452796" sldId="264"/>
            <ac:picMk id="5" creationId="{DA62322B-9E81-4CDF-AEEE-7A576B6C9FC2}"/>
          </ac:picMkLst>
        </pc:picChg>
        <pc:picChg chg="add mod">
          <ac:chgData name="VIJAY RAJPUROHIT" userId="a661cf4765a2dee7" providerId="LiveId" clId="{8C3F6E77-3703-4E3C-A033-D8A5CCC10F1B}" dt="2021-03-17T06:06:53.934" v="1347" actId="962"/>
          <ac:picMkLst>
            <pc:docMk/>
            <pc:sldMk cId="2493452796" sldId="264"/>
            <ac:picMk id="7" creationId="{4437438E-BBB4-403B-94F2-CD44A713CDB3}"/>
          </ac:picMkLst>
        </pc:picChg>
      </pc:sldChg>
      <pc:sldChg chg="addSp delSp modSp new mod">
        <pc:chgData name="VIJAY RAJPUROHIT" userId="a661cf4765a2dee7" providerId="LiveId" clId="{8C3F6E77-3703-4E3C-A033-D8A5CCC10F1B}" dt="2021-03-17T06:40:25.703" v="1867" actId="33524"/>
        <pc:sldMkLst>
          <pc:docMk/>
          <pc:sldMk cId="872485696" sldId="265"/>
        </pc:sldMkLst>
        <pc:spChg chg="mod">
          <ac:chgData name="VIJAY RAJPUROHIT" userId="a661cf4765a2dee7" providerId="LiveId" clId="{8C3F6E77-3703-4E3C-A033-D8A5CCC10F1B}" dt="2021-03-17T06:17:33.488" v="1387" actId="255"/>
          <ac:spMkLst>
            <pc:docMk/>
            <pc:sldMk cId="872485696" sldId="265"/>
            <ac:spMk id="2" creationId="{A5722F0F-9CAE-4468-B9AA-DBF349F60201}"/>
          </ac:spMkLst>
        </pc:spChg>
        <pc:spChg chg="mod">
          <ac:chgData name="VIJAY RAJPUROHIT" userId="a661cf4765a2dee7" providerId="LiveId" clId="{8C3F6E77-3703-4E3C-A033-D8A5CCC10F1B}" dt="2021-03-17T06:40:25.703" v="1867" actId="33524"/>
          <ac:spMkLst>
            <pc:docMk/>
            <pc:sldMk cId="872485696" sldId="265"/>
            <ac:spMk id="3" creationId="{75C7F5EE-3EDC-44F2-AD13-A44968529C6D}"/>
          </ac:spMkLst>
        </pc:spChg>
        <pc:spChg chg="add del">
          <ac:chgData name="VIJAY RAJPUROHIT" userId="a661cf4765a2dee7" providerId="LiveId" clId="{8C3F6E77-3703-4E3C-A033-D8A5CCC10F1B}" dt="2021-03-17T06:32:29.464" v="1752"/>
          <ac:spMkLst>
            <pc:docMk/>
            <pc:sldMk cId="872485696" sldId="265"/>
            <ac:spMk id="4" creationId="{FF1EBD5D-3186-4C2D-896B-37D8AC4753BB}"/>
          </ac:spMkLst>
        </pc:spChg>
        <pc:spChg chg="add del mod">
          <ac:chgData name="VIJAY RAJPUROHIT" userId="a661cf4765a2dee7" providerId="LiveId" clId="{8C3F6E77-3703-4E3C-A033-D8A5CCC10F1B}" dt="2021-03-17T06:32:28.664" v="1751"/>
          <ac:spMkLst>
            <pc:docMk/>
            <pc:sldMk cId="872485696" sldId="265"/>
            <ac:spMk id="5" creationId="{1BF2B6A4-EE88-4B3D-84EF-FA82B2B5696F}"/>
          </ac:spMkLst>
        </pc:spChg>
      </pc:sldChg>
      <pc:sldChg chg="addSp delSp modSp new mod">
        <pc:chgData name="VIJAY RAJPUROHIT" userId="a661cf4765a2dee7" providerId="LiveId" clId="{8C3F6E77-3703-4E3C-A033-D8A5CCC10F1B}" dt="2021-03-17T06:45:13.002" v="1901" actId="962"/>
        <pc:sldMkLst>
          <pc:docMk/>
          <pc:sldMk cId="854893299" sldId="266"/>
        </pc:sldMkLst>
        <pc:spChg chg="mod">
          <ac:chgData name="VIJAY RAJPUROHIT" userId="a661cf4765a2dee7" providerId="LiveId" clId="{8C3F6E77-3703-4E3C-A033-D8A5CCC10F1B}" dt="2021-03-17T06:44:27.952" v="1898" actId="255"/>
          <ac:spMkLst>
            <pc:docMk/>
            <pc:sldMk cId="854893299" sldId="266"/>
            <ac:spMk id="2" creationId="{64A3E2AF-AD6C-48A8-BC3E-C41F0F086206}"/>
          </ac:spMkLst>
        </pc:spChg>
        <pc:spChg chg="del">
          <ac:chgData name="VIJAY RAJPUROHIT" userId="a661cf4765a2dee7" providerId="LiveId" clId="{8C3F6E77-3703-4E3C-A033-D8A5CCC10F1B}" dt="2021-03-17T06:45:12.318" v="1899" actId="931"/>
          <ac:spMkLst>
            <pc:docMk/>
            <pc:sldMk cId="854893299" sldId="266"/>
            <ac:spMk id="3" creationId="{6F84A2AB-2960-481F-A4BB-7AA1F2E90DBE}"/>
          </ac:spMkLst>
        </pc:spChg>
        <pc:picChg chg="add mod">
          <ac:chgData name="VIJAY RAJPUROHIT" userId="a661cf4765a2dee7" providerId="LiveId" clId="{8C3F6E77-3703-4E3C-A033-D8A5CCC10F1B}" dt="2021-03-17T06:45:13.002" v="1901" actId="962"/>
          <ac:picMkLst>
            <pc:docMk/>
            <pc:sldMk cId="854893299" sldId="266"/>
            <ac:picMk id="5" creationId="{0ED84C58-9BBC-4D98-9A87-57671571AA0D}"/>
          </ac:picMkLst>
        </pc:picChg>
      </pc:sldChg>
      <pc:sldChg chg="addSp delSp modSp new mod">
        <pc:chgData name="VIJAY RAJPUROHIT" userId="a661cf4765a2dee7" providerId="LiveId" clId="{8C3F6E77-3703-4E3C-A033-D8A5CCC10F1B}" dt="2021-03-17T22:01:12.726" v="1944" actId="255"/>
        <pc:sldMkLst>
          <pc:docMk/>
          <pc:sldMk cId="2036387343" sldId="267"/>
        </pc:sldMkLst>
        <pc:spChg chg="mod">
          <ac:chgData name="VIJAY RAJPUROHIT" userId="a661cf4765a2dee7" providerId="LiveId" clId="{8C3F6E77-3703-4E3C-A033-D8A5CCC10F1B}" dt="2021-03-17T22:01:12.726" v="1944" actId="255"/>
          <ac:spMkLst>
            <pc:docMk/>
            <pc:sldMk cId="2036387343" sldId="267"/>
            <ac:spMk id="2" creationId="{BA4FE978-630B-4E70-9038-A5BDBFEA14ED}"/>
          </ac:spMkLst>
        </pc:spChg>
        <pc:spChg chg="del">
          <ac:chgData name="VIJAY RAJPUROHIT" userId="a661cf4765a2dee7" providerId="LiveId" clId="{8C3F6E77-3703-4E3C-A033-D8A5CCC10F1B}" dt="2021-03-17T21:53:22.031" v="1903" actId="931"/>
          <ac:spMkLst>
            <pc:docMk/>
            <pc:sldMk cId="2036387343" sldId="267"/>
            <ac:spMk id="3" creationId="{24CBE503-322A-444A-80D9-3192DDFF405A}"/>
          </ac:spMkLst>
        </pc:spChg>
        <pc:spChg chg="add del mod">
          <ac:chgData name="VIJAY RAJPUROHIT" userId="a661cf4765a2dee7" providerId="LiveId" clId="{8C3F6E77-3703-4E3C-A033-D8A5CCC10F1B}" dt="2021-03-17T21:58:53.449" v="1907" actId="931"/>
          <ac:spMkLst>
            <pc:docMk/>
            <pc:sldMk cId="2036387343" sldId="267"/>
            <ac:spMk id="7" creationId="{474DAFFF-9DD9-4392-900F-68698794D70D}"/>
          </ac:spMkLst>
        </pc:spChg>
        <pc:picChg chg="add del mod">
          <ac:chgData name="VIJAY RAJPUROHIT" userId="a661cf4765a2dee7" providerId="LiveId" clId="{8C3F6E77-3703-4E3C-A033-D8A5CCC10F1B}" dt="2021-03-17T21:58:12.043" v="1906" actId="478"/>
          <ac:picMkLst>
            <pc:docMk/>
            <pc:sldMk cId="2036387343" sldId="267"/>
            <ac:picMk id="5" creationId="{D55F4C59-C7C0-43B3-9B40-4381FB1576D2}"/>
          </ac:picMkLst>
        </pc:picChg>
        <pc:picChg chg="add mod">
          <ac:chgData name="VIJAY RAJPUROHIT" userId="a661cf4765a2dee7" providerId="LiveId" clId="{8C3F6E77-3703-4E3C-A033-D8A5CCC10F1B}" dt="2021-03-17T21:58:54.336" v="1909" actId="962"/>
          <ac:picMkLst>
            <pc:docMk/>
            <pc:sldMk cId="2036387343" sldId="267"/>
            <ac:picMk id="9" creationId="{C92D06D3-012E-43A7-B388-534B110F0EF1}"/>
          </ac:picMkLst>
        </pc:picChg>
      </pc:sldChg>
      <pc:sldChg chg="modSp new mod">
        <pc:chgData name="VIJAY RAJPUROHIT" userId="a661cf4765a2dee7" providerId="LiveId" clId="{8C3F6E77-3703-4E3C-A033-D8A5CCC10F1B}" dt="2021-03-17T22:30:46.483" v="2416" actId="20577"/>
        <pc:sldMkLst>
          <pc:docMk/>
          <pc:sldMk cId="178141882" sldId="268"/>
        </pc:sldMkLst>
        <pc:spChg chg="mod">
          <ac:chgData name="VIJAY RAJPUROHIT" userId="a661cf4765a2dee7" providerId="LiveId" clId="{8C3F6E77-3703-4E3C-A033-D8A5CCC10F1B}" dt="2021-03-17T22:18:58.397" v="2171" actId="255"/>
          <ac:spMkLst>
            <pc:docMk/>
            <pc:sldMk cId="178141882" sldId="268"/>
            <ac:spMk id="2" creationId="{BB66DBCE-011C-4C73-9322-5C6EEF45E016}"/>
          </ac:spMkLst>
        </pc:spChg>
        <pc:spChg chg="mod">
          <ac:chgData name="VIJAY RAJPUROHIT" userId="a661cf4765a2dee7" providerId="LiveId" clId="{8C3F6E77-3703-4E3C-A033-D8A5CCC10F1B}" dt="2021-03-17T22:30:46.483" v="2416" actId="20577"/>
          <ac:spMkLst>
            <pc:docMk/>
            <pc:sldMk cId="178141882" sldId="268"/>
            <ac:spMk id="3" creationId="{B5D2EC89-8B26-48D2-917A-40C7A2650612}"/>
          </ac:spMkLst>
        </pc:spChg>
      </pc:sldChg>
      <pc:sldChg chg="modSp new mod">
        <pc:chgData name="VIJAY RAJPUROHIT" userId="a661cf4765a2dee7" providerId="LiveId" clId="{8C3F6E77-3703-4E3C-A033-D8A5CCC10F1B}" dt="2021-03-17T22:16:00.045" v="2141" actId="2711"/>
        <pc:sldMkLst>
          <pc:docMk/>
          <pc:sldMk cId="3223367922" sldId="269"/>
        </pc:sldMkLst>
        <pc:spChg chg="mod">
          <ac:chgData name="VIJAY RAJPUROHIT" userId="a661cf4765a2dee7" providerId="LiveId" clId="{8C3F6E77-3703-4E3C-A033-D8A5CCC10F1B}" dt="2021-03-17T22:11:37.901" v="1991" actId="255"/>
          <ac:spMkLst>
            <pc:docMk/>
            <pc:sldMk cId="3223367922" sldId="269"/>
            <ac:spMk id="2" creationId="{549D4886-FEB6-4640-AAA8-81931A55DF46}"/>
          </ac:spMkLst>
        </pc:spChg>
        <pc:spChg chg="mod">
          <ac:chgData name="VIJAY RAJPUROHIT" userId="a661cf4765a2dee7" providerId="LiveId" clId="{8C3F6E77-3703-4E3C-A033-D8A5CCC10F1B}" dt="2021-03-17T22:16:00.045" v="2141" actId="2711"/>
          <ac:spMkLst>
            <pc:docMk/>
            <pc:sldMk cId="3223367922" sldId="269"/>
            <ac:spMk id="3" creationId="{91599215-371D-4FAA-8BEF-0304BD2AB095}"/>
          </ac:spMkLst>
        </pc:spChg>
      </pc:sldChg>
      <pc:sldChg chg="modSp new mod">
        <pc:chgData name="VIJAY RAJPUROHIT" userId="a661cf4765a2dee7" providerId="LiveId" clId="{8C3F6E77-3703-4E3C-A033-D8A5CCC10F1B}" dt="2021-03-17T22:50:24.252" v="2523" actId="2711"/>
        <pc:sldMkLst>
          <pc:docMk/>
          <pc:sldMk cId="3039394000" sldId="270"/>
        </pc:sldMkLst>
        <pc:spChg chg="mod">
          <ac:chgData name="VIJAY RAJPUROHIT" userId="a661cf4765a2dee7" providerId="LiveId" clId="{8C3F6E77-3703-4E3C-A033-D8A5CCC10F1B}" dt="2021-03-17T22:38:26.132" v="2445" actId="255"/>
          <ac:spMkLst>
            <pc:docMk/>
            <pc:sldMk cId="3039394000" sldId="270"/>
            <ac:spMk id="2" creationId="{1CCFA232-E735-40F2-9670-3C4E51C95DD9}"/>
          </ac:spMkLst>
        </pc:spChg>
        <pc:spChg chg="mod">
          <ac:chgData name="VIJAY RAJPUROHIT" userId="a661cf4765a2dee7" providerId="LiveId" clId="{8C3F6E77-3703-4E3C-A033-D8A5CCC10F1B}" dt="2021-03-17T22:50:24.252" v="2523" actId="2711"/>
          <ac:spMkLst>
            <pc:docMk/>
            <pc:sldMk cId="3039394000" sldId="270"/>
            <ac:spMk id="3" creationId="{8DC4A8F8-C506-483D-B78C-CBC8A9DB5329}"/>
          </ac:spMkLst>
        </pc:spChg>
      </pc:sldChg>
      <pc:sldChg chg="modSp new add del mod">
        <pc:chgData name="VIJAY RAJPUROHIT" userId="a661cf4765a2dee7" providerId="LiveId" clId="{8C3F6E77-3703-4E3C-A033-D8A5CCC10F1B}" dt="2021-03-17T23:09:28.760" v="2675" actId="2711"/>
        <pc:sldMkLst>
          <pc:docMk/>
          <pc:sldMk cId="1842070725" sldId="271"/>
        </pc:sldMkLst>
        <pc:spChg chg="mod">
          <ac:chgData name="VIJAY RAJPUROHIT" userId="a661cf4765a2dee7" providerId="LiveId" clId="{8C3F6E77-3703-4E3C-A033-D8A5CCC10F1B}" dt="2021-03-17T23:03:22.685" v="2548" actId="255"/>
          <ac:spMkLst>
            <pc:docMk/>
            <pc:sldMk cId="1842070725" sldId="271"/>
            <ac:spMk id="2" creationId="{14E625F0-1094-4BCD-9E0B-60C1701415B4}"/>
          </ac:spMkLst>
        </pc:spChg>
        <pc:spChg chg="mod">
          <ac:chgData name="VIJAY RAJPUROHIT" userId="a661cf4765a2dee7" providerId="LiveId" clId="{8C3F6E77-3703-4E3C-A033-D8A5CCC10F1B}" dt="2021-03-17T23:09:28.760" v="2675" actId="2711"/>
          <ac:spMkLst>
            <pc:docMk/>
            <pc:sldMk cId="1842070725" sldId="271"/>
            <ac:spMk id="3" creationId="{60798FDA-6742-439A-9B15-92CEEC669F61}"/>
          </ac:spMkLst>
        </pc:spChg>
      </pc:sldChg>
      <pc:sldChg chg="modSp new mod">
        <pc:chgData name="VIJAY RAJPUROHIT" userId="a661cf4765a2dee7" providerId="LiveId" clId="{8C3F6E77-3703-4E3C-A033-D8A5CCC10F1B}" dt="2021-03-17T23:30:21.146" v="3350" actId="20577"/>
        <pc:sldMkLst>
          <pc:docMk/>
          <pc:sldMk cId="2414779552" sldId="272"/>
        </pc:sldMkLst>
        <pc:spChg chg="mod">
          <ac:chgData name="VIJAY RAJPUROHIT" userId="a661cf4765a2dee7" providerId="LiveId" clId="{8C3F6E77-3703-4E3C-A033-D8A5CCC10F1B}" dt="2021-03-17T23:12:53.061" v="2717" actId="255"/>
          <ac:spMkLst>
            <pc:docMk/>
            <pc:sldMk cId="2414779552" sldId="272"/>
            <ac:spMk id="2" creationId="{32D165AE-B1F0-4D9A-AF77-99DE6F557B03}"/>
          </ac:spMkLst>
        </pc:spChg>
        <pc:spChg chg="mod">
          <ac:chgData name="VIJAY RAJPUROHIT" userId="a661cf4765a2dee7" providerId="LiveId" clId="{8C3F6E77-3703-4E3C-A033-D8A5CCC10F1B}" dt="2021-03-17T23:30:21.146" v="3350" actId="20577"/>
          <ac:spMkLst>
            <pc:docMk/>
            <pc:sldMk cId="2414779552" sldId="272"/>
            <ac:spMk id="3" creationId="{B91F7EE4-A42E-4DFE-808B-BBB911D7E974}"/>
          </ac:spMkLst>
        </pc:spChg>
      </pc:sldChg>
    </pc:docChg>
  </pc:docChgLst>
</pc:chgInfo>
</file>

<file path=ppt/media/image1.png>
</file>

<file path=ppt/media/image2.tmp>
</file>

<file path=ppt/media/image3.tmp>
</file>

<file path=ppt/media/image4.tmp>
</file>

<file path=ppt/media/image5.tmp>
</file>

<file path=ppt/media/image6.tmp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788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073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605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140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384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99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631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998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605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319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450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286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127.0.0.1:5000/predic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AA0AEDE2-B3C2-452F-9D87-4E04D51BBD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EC0AF-D033-44E1-8BD2-813A922B2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Deploying Diabetes Predictor Model to Postman and Heroku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D2FF73-453B-4AAA-86B8-007E627F5C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Final project submitted by Vijay RAJPUROHIT </a:t>
            </a:r>
            <a:endParaRPr lang="en-CA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27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D4886-FEB6-4640-AAA8-81931A55D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dirty="0"/>
              <a:t>Model deployment using Postman</a:t>
            </a:r>
            <a:endParaRPr lang="en-CA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99215-371D-4FAA-8BEF-0304BD2AB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</a:rPr>
              <a:t>Develop a RESTful web API that accepts HTTP requests in the form of input data and returns a prediction in Postman  </a:t>
            </a:r>
            <a:endParaRPr lang="en-CA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3367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22F0F-9CAE-4468-B9AA-DBF349F60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dirty="0"/>
              <a:t>Steps in deploying web API to Postman</a:t>
            </a:r>
            <a:endParaRPr lang="en-CA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7F5EE-3EDC-44F2-AD13-A44968529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984689"/>
          </a:xfrm>
        </p:spPr>
        <p:txBody>
          <a:bodyPr>
            <a:no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1300" dirty="0">
                <a:latin typeface="+mj-lt"/>
              </a:rPr>
              <a:t>Create a single python file named app.py for Flask API which accepts our trained machine learning model and some input data and returns the model prediction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1300" dirty="0">
                <a:latin typeface="+mj-lt"/>
              </a:rPr>
              <a:t>Test the Flask API using python app.py command 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1300" dirty="0">
                <a:latin typeface="+mj-lt"/>
              </a:rPr>
              <a:t>Create an account with Postman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1300" dirty="0">
                <a:latin typeface="+mj-lt"/>
              </a:rPr>
              <a:t>Open Postman and click “create a request”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1300" dirty="0">
                <a:latin typeface="+mj-lt"/>
              </a:rPr>
              <a:t>Change the request to a “POST” request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1300" dirty="0">
                <a:latin typeface="+mj-lt"/>
              </a:rPr>
              <a:t>Enter the URL: </a:t>
            </a:r>
            <a:r>
              <a:rPr lang="en-US" sz="1300" dirty="0">
                <a:latin typeface="+mj-lt"/>
                <a:hlinkClick r:id="rId2"/>
              </a:rPr>
              <a:t>http://127.0.0.1:5000/predict</a:t>
            </a:r>
            <a:endParaRPr lang="en-US" sz="1300" dirty="0">
              <a:latin typeface="+mj-lt"/>
            </a:endParaRP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1300" b="0" i="0" dirty="0">
                <a:solidFill>
                  <a:srgbClr val="000000"/>
                </a:solidFill>
                <a:effectLst/>
                <a:latin typeface="+mj-lt"/>
              </a:rPr>
              <a:t>Click the "Body" tab, click the "raw" radio button, and from the drop-down choose "JSON".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1300" dirty="0">
                <a:latin typeface="+mj-lt"/>
              </a:rPr>
              <a:t>Enter input data in dictionary form { }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1300" dirty="0">
                <a:latin typeface="+mj-lt"/>
              </a:rPr>
              <a:t>Click “Send”       </a:t>
            </a:r>
            <a:endParaRPr lang="en-CA" sz="13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72485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3E2AF-AD6C-48A8-BC3E-C41F0F086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dirty="0"/>
              <a:t>Screenshot of Postman results</a:t>
            </a:r>
            <a:endParaRPr lang="en-CA" sz="6000" dirty="0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ED84C58-9BBC-4D98-9A87-57671571AA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457" y="2283531"/>
            <a:ext cx="8001411" cy="3410125"/>
          </a:xfrm>
        </p:spPr>
      </p:pic>
    </p:spTree>
    <p:extLst>
      <p:ext uri="{BB962C8B-B14F-4D97-AF65-F5344CB8AC3E}">
        <p14:creationId xmlns:p14="http://schemas.microsoft.com/office/powerpoint/2010/main" val="854893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6DBCE-011C-4C73-9322-5C6EEF45E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dirty="0"/>
              <a:t>Model deployment using Heroku</a:t>
            </a:r>
            <a:endParaRPr lang="en-CA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2EC89-8B26-48D2-917A-40C7A2650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We are building a web application with a HTML user-interface that interacts directly with our API in Heroku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We only need to refactor our app.py code a little bit and link it up with some HTML and CSS to create our web application </a:t>
            </a:r>
            <a:endParaRPr lang="en-CA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8141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FA232-E735-40F2-9670-3C4E51C95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Packages to be imported  </a:t>
            </a:r>
            <a:endParaRPr lang="en-CA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4A8F8-C506-483D-B78C-CBC8A9DB5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Flask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Wtforms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Request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Json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Jsonify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Render_template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Flask_wtf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joblib</a:t>
            </a:r>
            <a:endParaRPr lang="en-CA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39394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625F0-1094-4BCD-9E0B-60C170141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Tweaking app.py file </a:t>
            </a:r>
            <a:endParaRPr lang="en-CA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98FDA-6742-439A-9B15-92CEEC669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Tweak the app.py file we used in web API to render main.html template and to also return the original input and the result</a:t>
            </a:r>
            <a:endParaRPr lang="en-CA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42070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165AE-B1F0-4D9A-AF77-99DE6F557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dirty="0"/>
              <a:t>Next steps to deploy the model in Heroku</a:t>
            </a:r>
            <a:endParaRPr lang="en-CA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F7EE4-A42E-4DFE-808B-BBB911D7E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4900" dirty="0">
                <a:latin typeface="+mj-lt"/>
              </a:rPr>
              <a:t>1.</a:t>
            </a:r>
            <a:r>
              <a:rPr lang="en-US" sz="6400" dirty="0">
                <a:latin typeface="+mj-lt"/>
              </a:rPr>
              <a:t>Sign up for a free Heroku account</a:t>
            </a:r>
          </a:p>
          <a:p>
            <a:r>
              <a:rPr lang="en-US" sz="6400" dirty="0">
                <a:latin typeface="+mj-lt"/>
              </a:rPr>
              <a:t>2.Install the Heroku CLI tool</a:t>
            </a:r>
          </a:p>
          <a:p>
            <a:r>
              <a:rPr lang="en-US" sz="6400" dirty="0">
                <a:latin typeface="+mj-lt"/>
              </a:rPr>
              <a:t>3.Inside the folder run ‘git init’ to make a git repository</a:t>
            </a:r>
          </a:p>
          <a:p>
            <a:r>
              <a:rPr lang="en-US" sz="6400" dirty="0">
                <a:latin typeface="+mj-lt"/>
              </a:rPr>
              <a:t>4.Authenticate with Heroku using the command “Heroku login”</a:t>
            </a:r>
          </a:p>
          <a:p>
            <a:r>
              <a:rPr lang="en-US" sz="6400" dirty="0">
                <a:latin typeface="+mj-lt"/>
              </a:rPr>
              <a:t>5.Create a new Heroku app using the command “Heroku create diabetes-web-application”</a:t>
            </a:r>
          </a:p>
          <a:p>
            <a:r>
              <a:rPr lang="en-US" sz="6400" dirty="0">
                <a:latin typeface="+mj-lt"/>
              </a:rPr>
              <a:t>6. Create the required Heroku files requirements.txt and Procfile</a:t>
            </a:r>
          </a:p>
          <a:p>
            <a:r>
              <a:rPr lang="en-US" sz="6400" dirty="0">
                <a:latin typeface="+mj-lt"/>
              </a:rPr>
              <a:t>7.Set the remote destination for pushing git to Heroku “</a:t>
            </a:r>
            <a:r>
              <a:rPr lang="en-US" sz="6400" b="0" i="0" dirty="0">
                <a:solidFill>
                  <a:srgbClr val="292929"/>
                </a:solidFill>
                <a:effectLst/>
                <a:latin typeface="+mj-lt"/>
              </a:rPr>
              <a:t>heroku git:remote -a diabetes-web-application”</a:t>
            </a:r>
            <a:endParaRPr lang="en-US" sz="6400" dirty="0">
              <a:latin typeface="+mj-lt"/>
            </a:endParaRPr>
          </a:p>
          <a:p>
            <a:r>
              <a:rPr lang="en-US" sz="6400" dirty="0">
                <a:latin typeface="+mj-lt"/>
              </a:rPr>
              <a:t>8. Push  your app to the web  using “git push heroku  main”</a:t>
            </a:r>
          </a:p>
          <a:p>
            <a:r>
              <a:rPr lang="en-US" sz="6400" dirty="0">
                <a:latin typeface="+mj-lt"/>
              </a:rPr>
              <a:t>9. You can use “heroku open” command to open your completed app in the web browser to </a:t>
            </a:r>
            <a:r>
              <a:rPr lang="en-US" sz="6400">
                <a:latin typeface="+mj-lt"/>
              </a:rPr>
              <a:t>test the app</a:t>
            </a:r>
            <a:endParaRPr lang="en-US" sz="6400" dirty="0">
              <a:latin typeface="+mj-lt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14779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FE978-630B-4E70-9038-A5BDBFEA1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dirty="0"/>
              <a:t>Setting up directory structure </a:t>
            </a:r>
            <a:endParaRPr lang="en-CA" sz="6000" dirty="0"/>
          </a:p>
        </p:txBody>
      </p:sp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C92D06D3-012E-43A7-B388-534B110F0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414" y="2108200"/>
            <a:ext cx="4505498" cy="3760788"/>
          </a:xfrm>
        </p:spPr>
      </p:pic>
    </p:spTree>
    <p:extLst>
      <p:ext uri="{BB962C8B-B14F-4D97-AF65-F5344CB8AC3E}">
        <p14:creationId xmlns:p14="http://schemas.microsoft.com/office/powerpoint/2010/main" val="2036387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D1C61-1C6A-455A-B036-9519078AA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Goal of the project </a:t>
            </a:r>
            <a:endParaRPr lang="en-CA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2FC79-907A-4B98-B0E9-31F1FBE5C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</a:rPr>
              <a:t>To create a machine learning model and deploy the model to: </a:t>
            </a:r>
          </a:p>
          <a:p>
            <a:pPr lvl="1"/>
            <a:r>
              <a:rPr lang="en-US" sz="3200" dirty="0">
                <a:latin typeface="+mj-lt"/>
              </a:rPr>
              <a:t>Postman as web API</a:t>
            </a:r>
          </a:p>
          <a:p>
            <a:pPr lvl="1"/>
            <a:r>
              <a:rPr lang="en-US" sz="3200" dirty="0">
                <a:latin typeface="+mj-lt"/>
              </a:rPr>
              <a:t>Heroku as web application</a:t>
            </a:r>
            <a:endParaRPr lang="en-CA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16340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A949F-93FE-480C-BDA9-BD61FDB3D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Machine Learning Model</a:t>
            </a:r>
            <a:endParaRPr lang="en-CA" sz="6000" dirty="0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C1281866-C4DC-40E3-BF18-917B26EC8E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542" y="2553420"/>
            <a:ext cx="4699242" cy="2870348"/>
          </a:xfrm>
        </p:spPr>
      </p:pic>
    </p:spTree>
    <p:extLst>
      <p:ext uri="{BB962C8B-B14F-4D97-AF65-F5344CB8AC3E}">
        <p14:creationId xmlns:p14="http://schemas.microsoft.com/office/powerpoint/2010/main" val="2904094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2480C-1E74-4FB5-A3A1-F0F548D19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Dataset</a:t>
            </a:r>
            <a:endParaRPr lang="en-CA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7E644-5100-4E80-9989-61B5B6F13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The dataset used in this project is from: h</a:t>
            </a:r>
            <a:r>
              <a:rPr lang="en-CA" sz="3200" dirty="0">
                <a:latin typeface="+mj-lt"/>
              </a:rPr>
              <a:t>ttps://www.kaggle.com/uciml/pima-indians-diabetes-database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CA" sz="3200" dirty="0">
                <a:latin typeface="+mj-lt"/>
              </a:rPr>
              <a:t> Glucose, BMI and Age are the independent medical predictors and Outcome (diabetic or non-diabetic) is the target predictor for this model </a:t>
            </a:r>
          </a:p>
        </p:txBody>
      </p:sp>
    </p:spTree>
    <p:extLst>
      <p:ext uri="{BB962C8B-B14F-4D97-AF65-F5344CB8AC3E}">
        <p14:creationId xmlns:p14="http://schemas.microsoft.com/office/powerpoint/2010/main" val="289682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95AB-8DCA-482F-8258-5B2EC7843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Jupyter Notebook</a:t>
            </a:r>
            <a:endParaRPr lang="en-CA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88B2A-DA54-4DA0-B7F1-E93171CB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Used Jupyter Notebook for Machine Learning component of the project 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CA" sz="3200" dirty="0">
                <a:latin typeface="+mj-lt"/>
              </a:rPr>
              <a:t>machine_learning.ipynb file created </a:t>
            </a:r>
          </a:p>
        </p:txBody>
      </p:sp>
    </p:spTree>
    <p:extLst>
      <p:ext uri="{BB962C8B-B14F-4D97-AF65-F5344CB8AC3E}">
        <p14:creationId xmlns:p14="http://schemas.microsoft.com/office/powerpoint/2010/main" val="1757402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3345F-0572-4B3F-8BCC-52F5CC8AC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Packages used  </a:t>
            </a:r>
            <a:endParaRPr lang="en-CA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95453-35AD-4071-99F3-CEA14CA68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Numpy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Pandas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Joblib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matplotlib.pyplot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Seaborn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Sklearn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Sklearn.model_selection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Sklearn.neighbors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Sklearn.linear_model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pickle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endParaRPr lang="en-US" sz="3200" dirty="0">
              <a:latin typeface="+mj-lt"/>
            </a:endParaRPr>
          </a:p>
          <a:p>
            <a:pPr>
              <a:buClrTx/>
              <a:buFont typeface="Arial" panose="020B0604020202020204" pitchFamily="34" charset="0"/>
              <a:buChar char="•"/>
            </a:pPr>
            <a:endParaRPr lang="en-US" sz="3200" dirty="0">
              <a:latin typeface="+mj-lt"/>
            </a:endParaRPr>
          </a:p>
          <a:p>
            <a:pPr>
              <a:buClrTx/>
              <a:buFont typeface="Arial" panose="020B0604020202020204" pitchFamily="34" charset="0"/>
              <a:buChar char="•"/>
            </a:pPr>
            <a:endParaRPr lang="en-US" sz="3200" dirty="0">
              <a:latin typeface="+mj-lt"/>
            </a:endParaRPr>
          </a:p>
          <a:p>
            <a:pPr>
              <a:buClrTx/>
              <a:buFont typeface="Arial" panose="020B0604020202020204" pitchFamily="34" charset="0"/>
              <a:buChar char="•"/>
            </a:pPr>
            <a:endParaRPr lang="en-CA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77409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D8E25-7BE7-4667-A889-BA670A4B6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does IPYNB file do?</a:t>
            </a:r>
            <a:endParaRPr lang="en-CA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B8276-2484-4FCC-9EC9-BD3DCFF6A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+mj-lt"/>
              </a:rPr>
              <a:t>Loading the Data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+mj-lt"/>
              </a:rPr>
              <a:t>Cleaning the Data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+mj-lt"/>
              </a:rPr>
              <a:t>Examining the correlation between the features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CA" sz="1800" dirty="0">
                <a:latin typeface="+mj-lt"/>
              </a:rPr>
              <a:t>Plotting the correlation between features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CA" sz="1800" dirty="0">
                <a:latin typeface="+mj-lt"/>
              </a:rPr>
              <a:t>Evaluating Logistic Regression, K-Nearest Neighbours (KNN) and Support Vector Machines (SVM)  algorithms 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CA" sz="1800" dirty="0">
                <a:latin typeface="+mj-lt"/>
              </a:rPr>
              <a:t>Selecting the best performing algorithm 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CA" sz="1800" dirty="0">
                <a:latin typeface="+mj-lt"/>
              </a:rPr>
              <a:t>Training and saving the model  </a:t>
            </a:r>
          </a:p>
        </p:txBody>
      </p:sp>
    </p:spTree>
    <p:extLst>
      <p:ext uri="{BB962C8B-B14F-4D97-AF65-F5344CB8AC3E}">
        <p14:creationId xmlns:p14="http://schemas.microsoft.com/office/powerpoint/2010/main" val="1761634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ABF24-A399-4C10-999C-D1FB13A85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Correlation using Matplotlib</a:t>
            </a:r>
            <a:endParaRPr lang="en-CA" sz="6000" dirty="0"/>
          </a:p>
        </p:txBody>
      </p:sp>
      <p:pic>
        <p:nvPicPr>
          <p:cNvPr id="5" name="Content Placeholder 4" descr="Chart, treemap chart&#10;&#10;Description automatically generated">
            <a:extLst>
              <a:ext uri="{FF2B5EF4-FFF2-40B4-BE49-F238E27FC236}">
                <a16:creationId xmlns:a16="http://schemas.microsoft.com/office/drawing/2014/main" id="{643AB64E-8C8B-4FE0-8203-FAD49B1CDC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545" y="2108200"/>
            <a:ext cx="4297236" cy="3760788"/>
          </a:xfrm>
        </p:spPr>
      </p:pic>
    </p:spTree>
    <p:extLst>
      <p:ext uri="{BB962C8B-B14F-4D97-AF65-F5344CB8AC3E}">
        <p14:creationId xmlns:p14="http://schemas.microsoft.com/office/powerpoint/2010/main" val="2742090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ECB84-6008-4045-A6FC-62EDC1C4A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dirty="0"/>
              <a:t>Correlation using Seaborn </a:t>
            </a:r>
            <a:endParaRPr lang="en-CA" sz="6000" dirty="0"/>
          </a:p>
        </p:txBody>
      </p:sp>
      <p:pic>
        <p:nvPicPr>
          <p:cNvPr id="7" name="Content Placeholder 6" descr="Chart&#10;&#10;Description automatically generated">
            <a:extLst>
              <a:ext uri="{FF2B5EF4-FFF2-40B4-BE49-F238E27FC236}">
                <a16:creationId xmlns:a16="http://schemas.microsoft.com/office/drawing/2014/main" id="{4437438E-BBB4-403B-94F2-CD44A713CD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283" y="2108200"/>
            <a:ext cx="3891760" cy="3760788"/>
          </a:xfrm>
        </p:spPr>
      </p:pic>
    </p:spTree>
    <p:extLst>
      <p:ext uri="{BB962C8B-B14F-4D97-AF65-F5344CB8AC3E}">
        <p14:creationId xmlns:p14="http://schemas.microsoft.com/office/powerpoint/2010/main" val="249345279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242841"/>
      </a:dk2>
      <a:lt2>
        <a:srgbClr val="E8E4E2"/>
      </a:lt2>
      <a:accent1>
        <a:srgbClr val="45A9EA"/>
      </a:accent1>
      <a:accent2>
        <a:srgbClr val="4E6CEB"/>
      </a:accent2>
      <a:accent3>
        <a:srgbClr val="8B6EEE"/>
      </a:accent3>
      <a:accent4>
        <a:srgbClr val="B34EEB"/>
      </a:accent4>
      <a:accent5>
        <a:srgbClr val="EE6EE7"/>
      </a:accent5>
      <a:accent6>
        <a:srgbClr val="EB4EA0"/>
      </a:accent6>
      <a:hlink>
        <a:srgbClr val="A67759"/>
      </a:hlink>
      <a:folHlink>
        <a:srgbClr val="7F7F7F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1141</TotalTime>
  <Words>567</Words>
  <Application>Microsoft Office PowerPoint</Application>
  <PresentationFormat>Widescreen</PresentationFormat>
  <Paragraphs>79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Sagona Book</vt:lpstr>
      <vt:lpstr>Sagona ExtraLight</vt:lpstr>
      <vt:lpstr>RetrospectVTI</vt:lpstr>
      <vt:lpstr>Deploying Diabetes Predictor Model to Postman and Heroku</vt:lpstr>
      <vt:lpstr>Goal of the project </vt:lpstr>
      <vt:lpstr>Machine Learning Model</vt:lpstr>
      <vt:lpstr>Dataset</vt:lpstr>
      <vt:lpstr>Jupyter Notebook</vt:lpstr>
      <vt:lpstr>Packages used  </vt:lpstr>
      <vt:lpstr>What does IPYNB file do?</vt:lpstr>
      <vt:lpstr>Correlation using Matplotlib</vt:lpstr>
      <vt:lpstr>Correlation using Seaborn </vt:lpstr>
      <vt:lpstr>Model deployment using Postman</vt:lpstr>
      <vt:lpstr>Steps in deploying web API to Postman</vt:lpstr>
      <vt:lpstr>Screenshot of Postman results</vt:lpstr>
      <vt:lpstr>Model deployment using Heroku</vt:lpstr>
      <vt:lpstr>Packages to be imported  </vt:lpstr>
      <vt:lpstr>Tweaking app.py file </vt:lpstr>
      <vt:lpstr>Next steps to deploy the model in Heroku</vt:lpstr>
      <vt:lpstr>Setting up directory structure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VIJAY RAJPUROHIT</dc:creator>
  <cp:lastModifiedBy>VIJAY RAJPUROHIT</cp:lastModifiedBy>
  <cp:revision>1</cp:revision>
  <dcterms:created xsi:type="dcterms:W3CDTF">2021-03-17T04:29:10Z</dcterms:created>
  <dcterms:modified xsi:type="dcterms:W3CDTF">2021-03-17T23:30:25Z</dcterms:modified>
</cp:coreProperties>
</file>

<file path=docProps/thumbnail.jpeg>
</file>